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86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56895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andara" pitchFamily="34" charset="0"/>
              </a:rPr>
              <a:t>Дистанционное обучение – </a:t>
            </a:r>
            <a:r>
              <a:rPr lang="en-US" b="1" dirty="0" smtClean="0">
                <a:latin typeface="Candara" pitchFamily="34" charset="0"/>
              </a:rPr>
              <a:t>challenge</a:t>
            </a:r>
            <a:r>
              <a:rPr lang="ru-RU" b="1" dirty="0" smtClean="0">
                <a:latin typeface="Candara" pitchFamily="34" charset="0"/>
              </a:rPr>
              <a:t> </a:t>
            </a:r>
            <a:br>
              <a:rPr lang="ru-RU" b="1" dirty="0" smtClean="0">
                <a:latin typeface="Candara" pitchFamily="34" charset="0"/>
              </a:rPr>
            </a:br>
            <a:r>
              <a:rPr lang="ru-RU" b="1" dirty="0" smtClean="0">
                <a:latin typeface="Candara" pitchFamily="34" charset="0"/>
              </a:rPr>
              <a:t>                  вызов который мы приняли</a:t>
            </a:r>
            <a:endParaRPr lang="ru-RU" b="1" dirty="0">
              <a:latin typeface="Candar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80928"/>
            <a:ext cx="8820472" cy="3744416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123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ТОП-5 советов для учащихся</a:t>
            </a:r>
          </a:p>
          <a:p>
            <a:endParaRPr lang="ru-RU" dirty="0" smtClean="0"/>
          </a:p>
          <a:p>
            <a:pPr algn="r"/>
            <a:r>
              <a:rPr lang="ru-RU" sz="55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составила  учитель иностранного языка </a:t>
            </a:r>
          </a:p>
          <a:p>
            <a:pPr algn="r"/>
            <a:r>
              <a:rPr lang="ru-RU" sz="55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МБОУ «Школа №2» </a:t>
            </a:r>
            <a:r>
              <a:rPr lang="ru-RU" sz="55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г.Муравленко</a:t>
            </a:r>
            <a:r>
              <a:rPr lang="ru-RU" sz="55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r"/>
            <a:r>
              <a:rPr lang="ru-RU" sz="55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Колесникова Татьяна Александровна</a:t>
            </a:r>
          </a:p>
          <a:p>
            <a:pPr algn="r"/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2020 г.</a:t>
            </a:r>
            <a:endParaRPr lang="en-US" sz="55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ТОП -5 </a:t>
            </a:r>
            <a:br>
              <a:rPr lang="ru-RU" dirty="0" smtClean="0"/>
            </a:br>
            <a:r>
              <a:rPr lang="ru-RU" dirty="0" smtClean="0"/>
              <a:t>Только самое важное</a:t>
            </a:r>
            <a:endParaRPr lang="ru-RU" dirty="0"/>
          </a:p>
        </p:txBody>
      </p:sp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0437540">
            <a:off x="4842943" y="3980729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87624" y="198884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ВАЖНО продолжать жить по расписанию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323528" y="1844824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7089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Время</a:t>
            </a:r>
            <a:r>
              <a:rPr lang="ru-RU" sz="2000" dirty="0" smtClean="0"/>
              <a:t> на учебу должно быть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определено </a:t>
            </a:r>
            <a:r>
              <a:rPr lang="ru-RU" sz="2000" dirty="0" smtClean="0"/>
              <a:t>и ему отдаем ГЛАВНОЕ место </a:t>
            </a:r>
            <a:endParaRPr lang="ru-RU" sz="2000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215574" y="3161818"/>
            <a:ext cx="4455526" cy="2949142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не хочется заниматься в запланированное время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говори себе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2555776" y="3212976"/>
            <a:ext cx="2880320" cy="1224136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«Я сейчас в школе!»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2060848"/>
            <a:ext cx="5868144" cy="3816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9" name="Содержимое 18" descr="лавина-снежная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0437584">
            <a:off x="4631936" y="632156"/>
            <a:ext cx="4370873" cy="3278155"/>
          </a:xfrm>
        </p:spPr>
      </p:pic>
      <p:sp>
        <p:nvSpPr>
          <p:cNvPr id="9" name="TextBox 8"/>
          <p:cNvSpPr txBox="1"/>
          <p:nvPr/>
        </p:nvSpPr>
        <p:spPr>
          <a:xfrm>
            <a:off x="1115616" y="33265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ВАЖНО  все  делать  сразу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251520" y="188640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124744"/>
            <a:ext cx="5760640" cy="1077218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ПОМНИ                          Игнорируешь расписание,</a:t>
            </a:r>
          </a:p>
          <a:p>
            <a:r>
              <a:rPr lang="ru-RU" sz="2000" dirty="0" smtClean="0"/>
              <a:t> откладываешь на потом – значит делаешь себе «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снежный ком</a:t>
            </a:r>
            <a:r>
              <a:rPr lang="ru-RU" sz="2000" dirty="0" smtClean="0"/>
              <a:t>»  из невыполненных заданий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7127776" y="5103674"/>
            <a:ext cx="2016224" cy="17543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                      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5842337"/>
            <a:ext cx="5328592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Тот кто </a:t>
            </a:r>
            <a:r>
              <a:rPr lang="ru-RU" sz="2000" b="1" dirty="0" smtClean="0">
                <a:solidFill>
                  <a:schemeClr val="tx1"/>
                </a:solidFill>
              </a:rPr>
              <a:t>делает</a:t>
            </a:r>
            <a:r>
              <a:rPr lang="ru-RU" sz="2000" dirty="0" smtClean="0"/>
              <a:t> задания </a:t>
            </a:r>
            <a:r>
              <a:rPr lang="ru-RU" sz="2000" b="1" dirty="0" smtClean="0">
                <a:solidFill>
                  <a:schemeClr val="tx1"/>
                </a:solidFill>
              </a:rPr>
              <a:t>сразу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испытывает </a:t>
            </a:r>
            <a:r>
              <a:rPr lang="ru-RU" sz="2000" b="1" dirty="0" smtClean="0">
                <a:solidFill>
                  <a:schemeClr val="bg1"/>
                </a:solidFill>
              </a:rPr>
              <a:t>меньше стресса</a:t>
            </a:r>
          </a:p>
          <a:p>
            <a:r>
              <a:rPr lang="ru-RU" sz="2000" dirty="0" smtClean="0"/>
              <a:t>с</a:t>
            </a:r>
            <a:r>
              <a:rPr lang="ru-RU" sz="2000" dirty="0" smtClean="0"/>
              <a:t>вободно </a:t>
            </a:r>
            <a:r>
              <a:rPr lang="ru-RU" sz="2000" b="1" u="sng" dirty="0" smtClean="0">
                <a:solidFill>
                  <a:schemeClr val="bg1"/>
                </a:solidFill>
              </a:rPr>
              <a:t>наслаждается</a:t>
            </a:r>
            <a:r>
              <a:rPr lang="ru-RU" sz="2000" dirty="0" smtClean="0"/>
              <a:t> временем </a:t>
            </a:r>
            <a:r>
              <a:rPr lang="ru-RU" sz="2000" b="1" u="sng" dirty="0" smtClean="0"/>
              <a:t>отдыха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55976" y="3933056"/>
            <a:ext cx="2592288" cy="2031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4" name="Стрелка влево 23"/>
          <p:cNvSpPr/>
          <p:nvPr/>
        </p:nvSpPr>
        <p:spPr>
          <a:xfrm rot="1653570">
            <a:off x="6586752" y="4317565"/>
            <a:ext cx="1598097" cy="1008112"/>
          </a:xfrm>
          <a:prstGeom prst="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2627784" y="4797152"/>
            <a:ext cx="792088" cy="792088"/>
          </a:xfrm>
          <a:prstGeom prst="mathMultiply">
            <a:avLst/>
          </a:prstGeom>
          <a:solidFill>
            <a:srgbClr val="FF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8028384" y="2924944"/>
            <a:ext cx="648072" cy="576064"/>
          </a:xfrm>
          <a:prstGeom prst="mathMultiply">
            <a:avLst/>
          </a:prstGeom>
          <a:solidFill>
            <a:srgbClr val="FF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300192" y="5085184"/>
            <a:ext cx="792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108610"/>
                </a:solidFill>
              </a:rPr>
              <a:t>V</a:t>
            </a:r>
            <a:endParaRPr lang="ru-RU" sz="6600" b="1" dirty="0">
              <a:solidFill>
                <a:srgbClr val="10861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26811">
            <a:off x="4827192" y="4374195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15616" y="40466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ПОДГОТОВЬ  свое 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рабочее</a:t>
            </a:r>
            <a:r>
              <a:rPr lang="ru-RU" sz="3200" b="1" dirty="0" smtClean="0"/>
              <a:t>  пространство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124744"/>
            <a:ext cx="8244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Все необходимое для занятия с </a:t>
            </a:r>
            <a:r>
              <a:rPr lang="en-US" sz="2000" dirty="0" smtClean="0"/>
              <a:t>on-line </a:t>
            </a:r>
            <a:r>
              <a:rPr lang="ru-RU" sz="2000" dirty="0" smtClean="0"/>
              <a:t>подключением </a:t>
            </a:r>
            <a:endParaRPr lang="en-US" sz="2000" dirty="0" smtClean="0"/>
          </a:p>
          <a:p>
            <a:pPr algn="ctr"/>
            <a:r>
              <a:rPr lang="ru-RU" sz="2000" dirty="0" smtClean="0"/>
              <a:t> приготовь</a:t>
            </a:r>
            <a:endParaRPr lang="en-US" sz="2000" dirty="0" smtClean="0"/>
          </a:p>
          <a:p>
            <a:pPr algn="ctr"/>
            <a:r>
              <a:rPr lang="ru-RU" sz="2000" dirty="0" smtClean="0"/>
              <a:t> ДО начала конференции в </a:t>
            </a:r>
            <a:r>
              <a:rPr lang="en-US" sz="2000" dirty="0" smtClean="0"/>
              <a:t>ZOOM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299430" y="2261107"/>
            <a:ext cx="5265244" cy="4187841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ПУСТЬ все НЕОБХОДИМОЕ будет под рукой!!! </a:t>
            </a:r>
          </a:p>
          <a:p>
            <a:pPr algn="ctr"/>
            <a:r>
              <a:rPr lang="ru-RU" sz="2400" dirty="0" smtClean="0"/>
              <a:t>Тогда от </a:t>
            </a:r>
            <a:r>
              <a:rPr lang="en-US" sz="2400" dirty="0" smtClean="0"/>
              <a:t>on-line </a:t>
            </a:r>
            <a:r>
              <a:rPr lang="ru-RU" sz="2400" dirty="0" smtClean="0"/>
              <a:t>урока СМОЖЕШЬ взять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МАКСИМУМ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14" name="Овальная выноска 13"/>
          <p:cNvSpPr/>
          <p:nvPr/>
        </p:nvSpPr>
        <p:spPr>
          <a:xfrm rot="466904">
            <a:off x="3399982" y="2091432"/>
            <a:ext cx="4804948" cy="216028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у</a:t>
            </a:r>
            <a:r>
              <a:rPr lang="ru-RU" sz="2800" b="1" dirty="0" smtClean="0">
                <a:solidFill>
                  <a:schemeClr val="tx1"/>
                </a:solidFill>
              </a:rPr>
              <a:t>чись у чемпионов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Подготовка</a:t>
            </a:r>
            <a:r>
              <a:rPr lang="ru-RU" dirty="0" smtClean="0"/>
              <a:t> к соревнованиям не менее 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>важна</a:t>
            </a:r>
            <a:r>
              <a:rPr lang="ru-RU" dirty="0" smtClean="0"/>
              <a:t> для спортсменов, чем сами соревнования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лево 20"/>
          <p:cNvSpPr/>
          <p:nvPr/>
        </p:nvSpPr>
        <p:spPr>
          <a:xfrm>
            <a:off x="2483768" y="5661248"/>
            <a:ext cx="3384376" cy="1196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5616" y="40466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Работая  - РАБОТАЙТЕ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052736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концентрируемся</a:t>
            </a:r>
            <a:r>
              <a:rPr lang="ru-RU" sz="2000" dirty="0" smtClean="0"/>
              <a:t> </a:t>
            </a:r>
            <a:r>
              <a:rPr lang="ru-RU" sz="2000" dirty="0" smtClean="0"/>
              <a:t>на одной </a:t>
            </a:r>
            <a:r>
              <a:rPr lang="ru-RU" sz="2000" dirty="0" smtClean="0"/>
              <a:t>задаче </a:t>
            </a:r>
            <a:r>
              <a:rPr lang="ru-RU" sz="2800" b="1" dirty="0" smtClean="0"/>
              <a:t>=</a:t>
            </a:r>
            <a:r>
              <a:rPr lang="ru-RU" sz="2000" dirty="0" smtClean="0"/>
              <a:t> </a:t>
            </a:r>
            <a:r>
              <a:rPr lang="ru-RU" sz="2000" u="sng" dirty="0" smtClean="0"/>
              <a:t>выполняем</a:t>
            </a:r>
            <a:r>
              <a:rPr lang="ru-RU" sz="2000" dirty="0" smtClean="0"/>
              <a:t> </a:t>
            </a:r>
            <a:r>
              <a:rPr lang="ru-RU" sz="2000" dirty="0" smtClean="0"/>
              <a:t>ее в разы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быстрее</a:t>
            </a:r>
            <a:r>
              <a:rPr lang="ru-RU" sz="2800" b="1" dirty="0" smtClean="0"/>
              <a:t> </a:t>
            </a:r>
            <a:r>
              <a:rPr lang="ru-RU" sz="2000" dirty="0" smtClean="0"/>
              <a:t>и лучше, чем постоянно отвлекаясь на что-то другое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771800" y="6021288"/>
            <a:ext cx="3024336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000" dirty="0" smtClean="0"/>
              <a:t>    ТАЙМЕР   в    помощь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827584" y="1988840"/>
            <a:ext cx="5976664" cy="36933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Представь…  </a:t>
            </a:r>
            <a:r>
              <a:rPr lang="ru-RU" i="1" u="sng" dirty="0" smtClean="0"/>
              <a:t>хирурга</a:t>
            </a:r>
            <a:r>
              <a:rPr lang="ru-RU" dirty="0" smtClean="0"/>
              <a:t>, который, начав операцию,  </a:t>
            </a:r>
            <a:r>
              <a:rPr lang="ru-RU" b="1" dirty="0" smtClean="0"/>
              <a:t>вдруг  бросил </a:t>
            </a:r>
            <a:r>
              <a:rPr lang="ru-RU" dirty="0" smtClean="0"/>
              <a:t>пациента и стал читать сообщения в соц.сетях переходить по ссылкам бродить по просторам интернета…</a:t>
            </a:r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или </a:t>
            </a:r>
            <a:r>
              <a:rPr lang="ru-RU" i="1" u="sng" dirty="0" smtClean="0"/>
              <a:t>футболиста</a:t>
            </a:r>
            <a:r>
              <a:rPr lang="ru-RU" dirty="0" smtClean="0"/>
              <a:t>, который во время матча </a:t>
            </a:r>
          </a:p>
          <a:p>
            <a:pPr algn="r"/>
            <a:r>
              <a:rPr lang="ru-RU" b="1" dirty="0" smtClean="0"/>
              <a:t>вдруг решил </a:t>
            </a:r>
            <a:r>
              <a:rPr lang="ru-RU" dirty="0" smtClean="0"/>
              <a:t> ответить на сообщения …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или </a:t>
            </a:r>
            <a:r>
              <a:rPr lang="ru-RU" i="1" u="sng" dirty="0" smtClean="0"/>
              <a:t>боксера</a:t>
            </a:r>
            <a:r>
              <a:rPr lang="ru-RU" dirty="0" smtClean="0"/>
              <a:t>, который </a:t>
            </a:r>
            <a:r>
              <a:rPr lang="ru-RU" b="1" dirty="0" smtClean="0"/>
              <a:t>вдруг замечтался</a:t>
            </a:r>
            <a:r>
              <a:rPr lang="ru-RU" dirty="0" smtClean="0"/>
              <a:t>…</a:t>
            </a:r>
            <a:endParaRPr lang="ru-RU" dirty="0" smtClean="0"/>
          </a:p>
          <a:p>
            <a:pPr algn="ctr"/>
            <a:endParaRPr lang="ru-RU" b="1" dirty="0" smtClean="0"/>
          </a:p>
          <a:p>
            <a:r>
              <a:rPr lang="ru-RU" b="1" u="sng" dirty="0" smtClean="0"/>
              <a:t>Умение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СОСРЕДОТОЧИТЬСЯ  </a:t>
            </a:r>
            <a:r>
              <a:rPr lang="ru-RU" b="1" dirty="0" smtClean="0"/>
              <a:t>на  ОДНОМ деле </a:t>
            </a:r>
          </a:p>
          <a:p>
            <a:r>
              <a:rPr lang="ru-RU" b="1" u="sng" dirty="0" smtClean="0"/>
              <a:t>нуждается</a:t>
            </a:r>
            <a:r>
              <a:rPr lang="ru-RU" b="1" dirty="0" smtClean="0"/>
              <a:t> в ТРЕНИРОВКЕ и очень ВАЖНО </a:t>
            </a:r>
          </a:p>
          <a:p>
            <a:r>
              <a:rPr lang="ru-RU" b="1" dirty="0" smtClean="0"/>
              <a:t>для УСПЕХА в любом деле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7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63408" y="1844824"/>
            <a:ext cx="2480592" cy="1397116"/>
          </a:xfrm>
        </p:spPr>
      </p:pic>
      <p:pic>
        <p:nvPicPr>
          <p:cNvPr id="18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98" y="2924944"/>
            <a:ext cx="2432270" cy="1368152"/>
          </a:xfrm>
          <a:blipFill>
            <a:blip r:embed="rId3" cstate="print"/>
            <a:stretch>
              <a:fillRect/>
            </a:stretch>
          </a:blipFill>
        </p:spPr>
      </p:pic>
      <p:pic>
        <p:nvPicPr>
          <p:cNvPr id="19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868144" y="4293095"/>
            <a:ext cx="3096344" cy="2322259"/>
          </a:xfrm>
        </p:spPr>
      </p:pic>
      <p:pic>
        <p:nvPicPr>
          <p:cNvPr id="20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5377983"/>
            <a:ext cx="2371514" cy="148001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26811">
            <a:off x="4827192" y="4374195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15616" y="40466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НУЖЕН полноценный ОТДЫХ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124744"/>
            <a:ext cx="824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Чередуй</a:t>
            </a:r>
            <a:r>
              <a:rPr lang="ru-RU" sz="2400" dirty="0" smtClean="0"/>
              <a:t>  занятия и отдых, сохраняй принцип </a:t>
            </a:r>
            <a:r>
              <a:rPr lang="ru-RU" sz="2400" b="1" dirty="0" smtClean="0"/>
              <a:t>40 </a:t>
            </a:r>
            <a:r>
              <a:rPr lang="en-US" sz="2400" b="1" dirty="0" smtClean="0"/>
              <a:t>/ </a:t>
            </a:r>
            <a:r>
              <a:rPr lang="ru-RU" sz="2400" b="1" dirty="0" smtClean="0"/>
              <a:t>20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НОЧНОЙ  отдых </a:t>
            </a:r>
            <a:r>
              <a:rPr lang="ru-RU" sz="2400" b="1" u="sng" dirty="0" smtClean="0">
                <a:solidFill>
                  <a:schemeClr val="accent6">
                    <a:lumMod val="75000"/>
                  </a:schemeClr>
                </a:solidFill>
              </a:rPr>
              <a:t>САМЫЙ</a:t>
            </a:r>
            <a:r>
              <a:rPr lang="ru-RU" sz="2400" b="1" dirty="0" smtClean="0"/>
              <a:t> важный </a:t>
            </a:r>
            <a:endParaRPr lang="ru-RU" sz="2400" b="1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151506" y="2196210"/>
            <a:ext cx="5265244" cy="4187841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ХОРОШО отдохнувший человек </a:t>
            </a:r>
          </a:p>
          <a:p>
            <a:pPr algn="ctr"/>
            <a:r>
              <a:rPr lang="ru-RU" sz="2400" dirty="0" smtClean="0"/>
              <a:t>способен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СВЕРНУТЬ ГОРЫ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14" name="Овальная выноска 13"/>
          <p:cNvSpPr/>
          <p:nvPr/>
        </p:nvSpPr>
        <p:spPr>
          <a:xfrm rot="466904">
            <a:off x="3399982" y="2091432"/>
            <a:ext cx="4804948" cy="216028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 бойся просить ПОМОЩЬ</a:t>
            </a:r>
          </a:p>
          <a:p>
            <a:pPr algn="ctr"/>
            <a:r>
              <a:rPr lang="ru-RU" dirty="0" smtClean="0"/>
              <a:t>Задавай вопросы учителям, созванивайся и переписывайся с одноклассниками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keep-calm_33296347_orig_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52405" y="273050"/>
            <a:ext cx="4157040" cy="58531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844824"/>
            <a:ext cx="3240360" cy="396044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</a:rPr>
              <a:t>СОХРАНЯЙ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СПОКОЙСТВИЕ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И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ПРОДОЛЖАЙ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УЧИТЬСЯ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24743"/>
            <a:ext cx="3394720" cy="525658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Живем по расписанию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задания делаем сразу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Готовим рабочее место заранее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Работаем сосредоточенно над одной задачей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Отдыхаем, высыпаемся </a:t>
            </a:r>
          </a:p>
          <a:p>
            <a:r>
              <a:rPr lang="ru-RU" sz="2400" dirty="0" smtClean="0"/>
              <a:t>и </a:t>
            </a:r>
          </a:p>
          <a:p>
            <a:r>
              <a:rPr lang="ru-RU" sz="2400" dirty="0" smtClean="0"/>
              <a:t>не боимся задавать вопросы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332656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ИТАК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16530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b="1" dirty="0" smtClean="0"/>
              <a:t>Дорогие ребята уверенна, что у нас все получится</a:t>
            </a:r>
            <a:endParaRPr lang="ru-RU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295</Words>
  <Application>Microsoft Office PowerPoint</Application>
  <PresentationFormat>Экран (4:3)</PresentationFormat>
  <Paragraphs>85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Дистанционное обучение – challenge                    вызов который мы приняли</vt:lpstr>
      <vt:lpstr>ТОП -5  Только самое важное</vt:lpstr>
      <vt:lpstr>Слайд 3</vt:lpstr>
      <vt:lpstr>Слайд 4</vt:lpstr>
      <vt:lpstr>Слайд 5</vt:lpstr>
      <vt:lpstr>Слайд 6</vt:lpstr>
      <vt:lpstr>СОХРАНЯЙ  СПОКОЙСТВИЕ И  ПРОДОЛЖАЙ  УЧИТЬСЯ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30</cp:revision>
  <dcterms:created xsi:type="dcterms:W3CDTF">2020-03-26T15:57:20Z</dcterms:created>
  <dcterms:modified xsi:type="dcterms:W3CDTF">2020-03-26T22:07:31Z</dcterms:modified>
</cp:coreProperties>
</file>